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r>
              <a:rPr lang="de-DE" b="0" dirty="0"/>
              <a:t>, IDE: </a:t>
            </a:r>
            <a:r>
              <a:rPr lang="de-DE" b="1" dirty="0"/>
              <a:t>Visual Studio 2026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 CSV: „</a:t>
            </a:r>
            <a:r>
              <a:rPr lang="de-DE" b="1" dirty="0" err="1"/>
              <a:t>C</a:t>
            </a:r>
            <a:r>
              <a:rPr lang="de-DE" dirty="0" err="1"/>
              <a:t>omma-</a:t>
            </a:r>
            <a:r>
              <a:rPr lang="de-DE" b="1" dirty="0" err="1"/>
              <a:t>S</a:t>
            </a:r>
            <a:r>
              <a:rPr lang="de-DE" dirty="0" err="1"/>
              <a:t>eparated</a:t>
            </a:r>
            <a:r>
              <a:rPr lang="de-DE" dirty="0"/>
              <a:t> </a:t>
            </a:r>
            <a:r>
              <a:rPr lang="de-DE" b="1" dirty="0"/>
              <a:t>V</a:t>
            </a:r>
            <a:r>
              <a:rPr lang="de-DE" dirty="0"/>
              <a:t>alues“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Verwendetes Modell: </a:t>
            </a:r>
            <a:r>
              <a:rPr lang="de-DE" b="1" dirty="0"/>
              <a:t>Wasserfallmodell</a:t>
            </a:r>
            <a:endParaRPr b="1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Anforderungsdatum: 4.9.2025</a:t>
            </a:r>
            <a:r>
              <a:rPr lang="de-DE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95B6001A-D42F-D640-8218-722EF4F22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299" y="1193281"/>
            <a:ext cx="17313402" cy="11658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</Words>
  <Application>Microsoft Office PowerPoint</Application>
  <PresentationFormat>Benutzerdefiniert</PresentationFormat>
  <Paragraphs>130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171</cp:revision>
  <dcterms:modified xsi:type="dcterms:W3CDTF">2026-02-19T07:41:39Z</dcterms:modified>
</cp:coreProperties>
</file>